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94761-F257-2D00-C313-8FA0802C5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4E8832-A5CA-FE1C-FC3F-302823D4C6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8F6DD9-5DEC-A49E-C08F-1BCAE2011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30BE3-96A9-A373-A0C0-A5E77610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86EF2-118F-66E0-11AC-95C00EE69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57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BC07-2B7F-39CA-E311-E2CF945FB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8E875A-15F1-DBE6-9E8D-9FC0D4179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23C16A-AE8B-E3AE-7A6F-165BE590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E83B1-D04B-8601-A80C-06091745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9B40E-6262-C955-6027-09D0D1ADC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53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01837F-92FA-D815-84F3-35337F17BC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D40920-2953-D15A-429A-AF774D632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51B3F-8192-138D-B1FE-2958A7555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4F007-B3F8-5B45-9D6A-9FE6ED647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3B921-E5D9-E4DB-2A43-E93B34AE3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33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5B00B-1F39-9BC8-27E9-47EC95F90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87BE1-3FFA-394F-27D8-B119E23DF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9C34F-8BAE-BBD1-B797-5C26C157E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E661D-501D-0B2C-6A7B-A27F692FC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113CE-4B31-D087-5C94-7507029C7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93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AA760-8DA0-FEEB-CA24-9146F6C37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DFCBC2-7206-15DB-8611-EEB44819BD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44DC3-0FF1-DA19-3AF2-EBEC989BA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3800E-B111-6631-4371-BAE68D181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930E58-10D8-2536-3B91-E33C7F65B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4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A8A0B-A40C-D1B2-0D24-E2ACED6C9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8F2F1-4754-0426-0E4C-2740598AE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3ECF4-D46C-6A70-5FE8-FB1F036D24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DDD294-AE21-B6C6-0272-AD5D50704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E11C3-F8DB-3D13-DB4A-78E7E3858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1C6E4-FD4A-7705-4D91-E32F72909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84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E194-A45E-3EE4-B2AE-AD0121E8E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D9E26-6617-A8B3-A158-0F84DCAC6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FC8984-3FA0-390E-45EA-F336C6A2F4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16D880-7C44-D42E-510A-CFDE61F92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4549F8-ED89-552E-9220-8ADB0E6C1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CFC887-CCA9-1255-FDEC-C734B6E3E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1AB179-3540-6DBE-E0C9-3554ED890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1AF6E0-7126-1607-3D32-275A372A7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64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115AE-DF36-8EF9-FFB7-257290AB7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9BB6B1-8AE7-B1C0-6164-022F2BBC6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2DF611-6A19-5269-4759-0337B320B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DAEB02-DF84-CB61-5291-72C44053A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8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839495-69A9-E0F8-44F0-0D3EB1AA5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735595-031F-099D-5957-BDB05B54A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860EDB-0305-69BA-0A4D-A87C38CD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8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BAB93-F005-C7A4-22EF-D73C538A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2E9E5-B255-D934-F101-9CB969195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83D40-29B4-4BEE-B3AF-6928A672BE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18A763-7F01-4567-94B6-71DC75B86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F1456-6280-31EB-8024-71B95D519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14BEDB-430A-775A-868C-19C1C2EE1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6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723DD-38D4-46BA-7DE1-6F26B9E2F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B4DE51-ADDC-640A-5333-6F310887D6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4170E9-9003-53F7-C3B0-46180EC60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98784-A73D-2962-2CE2-F6CC78ACC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38695F-AF8D-1C49-5F26-E0FC0E005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497E5-992F-C609-AB20-4A74CF722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90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5D107E-4FF5-B83D-8874-24223C670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9F2D93-C159-2908-F3E9-E4AE0E85E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D4EA4-673E-318D-3301-AF34CF419C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6FE2CD-E4F6-4C81-9D1E-9C3443DD7D71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CF5E2-C00C-26C9-FF13-0DA6159091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3AB7F-96E3-C072-9D1D-F0FECF79E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439F74-12E3-4AE1-A57E-7BC055E6E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33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2B19FD2F-82FF-9BD4-1B0E-B1A4079E8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 descr="A couple of people in garment">
            <a:extLst>
              <a:ext uri="{FF2B5EF4-FFF2-40B4-BE49-F238E27FC236}">
                <a16:creationId xmlns:a16="http://schemas.microsoft.com/office/drawing/2014/main" id="{C043C8A9-8767-37D1-73A4-29E654AF92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860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Kimberly Hunter</dc:creator>
  <cp:lastModifiedBy>Kimberly Hunter</cp:lastModifiedBy>
  <cp:revision>1</cp:revision>
  <dcterms:created xsi:type="dcterms:W3CDTF">2025-03-17T14:34:01Z</dcterms:created>
  <dcterms:modified xsi:type="dcterms:W3CDTF">2025-03-17T14:36:54Z</dcterms:modified>
</cp:coreProperties>
</file>